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2"/>
  </p:notesMasterIdLst>
  <p:sldIdLst>
    <p:sldId id="256" r:id="rId5"/>
    <p:sldId id="257" r:id="rId6"/>
    <p:sldId id="31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08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Condensed" panose="020F050202020403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70" d="100"/>
          <a:sy n="170" d="100"/>
        </p:scale>
        <p:origin x="2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naseq2023.buschlab.org/" TargetMode="External"/><Relationship Id="rId2" Type="http://schemas.openxmlformats.org/officeDocument/2006/relationships/hyperlink" Target="https://rnaseq2024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14th Feb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8407" y="1281659"/>
            <a:ext cx="4351273" cy="294556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636" y="1212212"/>
            <a:ext cx="6744428" cy="504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4181" y="1447867"/>
            <a:ext cx="4973481" cy="24598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chance?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0D5-BC4E-8A13-D2EA-8793F95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1D8AB-D857-A00C-EF0F-38955450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For urgent questions, either: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Zoom’s Chat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Unmute and ask</a:t>
            </a:r>
          </a:p>
          <a:p>
            <a:pPr>
              <a:spcBef>
                <a:spcPts val="1200"/>
              </a:spcBef>
            </a:pPr>
            <a:r>
              <a:rPr lang="en-US" dirty="0"/>
              <a:t>If you can wait, then ask on Slack and I’ll answer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0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8373" y="2757091"/>
            <a:ext cx="2466780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nearly 1000 species/strains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 (yesterday)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/>
              <a:t>Since September, </a:t>
            </a:r>
            <a:r>
              <a:rPr lang="en-US" dirty="0" err="1"/>
              <a:t>g:Profiler</a:t>
            </a:r>
            <a:r>
              <a:rPr lang="en-US" dirty="0"/>
              <a:t> had been using </a:t>
            </a:r>
            <a:r>
              <a:rPr lang="en-US" dirty="0" err="1"/>
              <a:t>Ensembl</a:t>
            </a:r>
            <a:r>
              <a:rPr lang="en-US" dirty="0"/>
              <a:t> 110, which came out in July last year</a:t>
            </a:r>
          </a:p>
          <a:p>
            <a:pPr>
              <a:spcAft>
                <a:spcPts val="1200"/>
              </a:spcAft>
            </a:pPr>
            <a:r>
              <a:rPr lang="en-US" dirty="0"/>
              <a:t>But </a:t>
            </a:r>
            <a:r>
              <a:rPr lang="en-US" dirty="0" err="1"/>
              <a:t>Ensembl</a:t>
            </a:r>
            <a:r>
              <a:rPr lang="en-US" dirty="0"/>
              <a:t> 111 came out last month and </a:t>
            </a:r>
            <a:r>
              <a:rPr lang="en-US" dirty="0" err="1"/>
              <a:t>g:Profiler</a:t>
            </a:r>
            <a:r>
              <a:rPr lang="en-US" dirty="0"/>
              <a:t> was updated yesterday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123824"/>
            <a:ext cx="7772400" cy="39334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5E4011-255C-21ED-ACB3-D192B698314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3471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23824"/>
            <a:ext cx="7873584" cy="3953669"/>
            <a:chOff x="584616" y="1123824"/>
            <a:chExt cx="7873584" cy="3953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101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80 for mouse; 92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8"/>
              <a:ext cx="3814997" cy="12741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738664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984 species/strains in current release</a:t>
              </a:r>
            </a:p>
            <a:p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831954" y="1246392"/>
            <a:ext cx="7480093" cy="3827777"/>
            <a:chOff x="831954" y="1246392"/>
            <a:chExt cx="7480093" cy="3827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853040" y="1246392"/>
              <a:ext cx="7459007" cy="3827777"/>
              <a:chOff x="853040" y="1246392"/>
              <a:chExt cx="7459007" cy="38277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040" y="1246392"/>
                <a:ext cx="7437918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1" y="2638268"/>
                <a:ext cx="3730196" cy="24359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29784" y="3958440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4581"/>
              <a:ext cx="8716780" cy="3992062"/>
              <a:chOff x="179882" y="1084581"/>
              <a:chExt cx="8716780" cy="39920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0835" y="1084581"/>
                <a:ext cx="3537107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500724" y="1155422"/>
            <a:ext cx="6339132" cy="3821312"/>
            <a:chOff x="1500724" y="1155422"/>
            <a:chExt cx="6339132" cy="382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00724" y="1155422"/>
              <a:ext cx="6142551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702917" y="1253955"/>
            <a:ext cx="7738166" cy="3731022"/>
            <a:chOff x="702917" y="1253955"/>
            <a:chExt cx="7738166" cy="3731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2917" y="1253955"/>
              <a:ext cx="7738166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264702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254191" y="1240379"/>
            <a:ext cx="6635617" cy="3669173"/>
            <a:chOff x="1254191" y="1240379"/>
            <a:chExt cx="6635617" cy="36691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54191" y="1240379"/>
              <a:ext cx="6635617" cy="366917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720715" y="1240379"/>
              <a:ext cx="562131" cy="32609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90420"/>
            <a:ext cx="7772400" cy="3646477"/>
            <a:chOff x="695650" y="1190420"/>
            <a:chExt cx="7772400" cy="3646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5650" y="1190420"/>
              <a:ext cx="7772400" cy="364647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395273" y="1190420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95974"/>
            <a:ext cx="7772400" cy="3541936"/>
            <a:chOff x="685800" y="1295974"/>
            <a:chExt cx="7772400" cy="3541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295974"/>
              <a:ext cx="7772400" cy="3541936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93295" y="1318459"/>
              <a:ext cx="603354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470201" y="1117724"/>
            <a:ext cx="6203597" cy="3943330"/>
            <a:chOff x="1470201" y="1117724"/>
            <a:chExt cx="6203597" cy="394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470201" y="1117724"/>
              <a:ext cx="6203597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963712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GO context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21646"/>
            <a:ext cx="7772400" cy="3848930"/>
            <a:chOff x="685800" y="1121646"/>
            <a:chExt cx="7772400" cy="38489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1646"/>
              <a:ext cx="7772400" cy="38489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2300990" y="1121646"/>
              <a:ext cx="629587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97043" y="1119283"/>
            <a:ext cx="7691564" cy="3941228"/>
            <a:chOff x="697043" y="1119283"/>
            <a:chExt cx="7691564" cy="3941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55393" y="1164253"/>
              <a:ext cx="7633214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97043" y="1119283"/>
              <a:ext cx="123882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960557" y="1119283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Revigo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http://revigo.irb.hr/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rnaseq2024</a:t>
            </a:r>
            <a:r>
              <a:rPr lang="en-US" sz="3200" dirty="0">
                <a:hlinkClick r:id="rId3"/>
              </a:rPr>
              <a:t>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customXml/itemProps3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2123</Words>
  <Application>Microsoft Macintosh PowerPoint</Application>
  <PresentationFormat>On-screen Show (16:9)</PresentationFormat>
  <Paragraphs>300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Ubuntu Condensed</vt:lpstr>
      <vt:lpstr>Arial</vt:lpstr>
      <vt:lpstr>Roboto</vt:lpstr>
      <vt:lpstr>Simple Light</vt:lpstr>
      <vt:lpstr>Introduction to RNA-seq and functional interpretation: Next steps in gene prioritisation</vt:lpstr>
      <vt:lpstr>Me</vt:lpstr>
      <vt:lpstr>Questions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overview</vt:lpstr>
      <vt:lpstr>g:Profiler – detailed results</vt:lpstr>
      <vt:lpstr>g:Profiler – GO context</vt:lpstr>
      <vt:lpstr>g:Profiler – beta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314</cp:revision>
  <dcterms:modified xsi:type="dcterms:W3CDTF">2024-02-14T14:43:28Z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